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61" d="100"/>
          <a:sy n="61" d="100"/>
        </p:scale>
        <p:origin x="3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09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gamma.app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pic>
        <p:nvPicPr>
          <p:cNvPr id="4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0420" y="0"/>
            <a:ext cx="3657600" cy="82296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33199" y="1839039"/>
            <a:ext cx="7526655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68"/>
              </a:lnSpc>
              <a:buNone/>
            </a:pPr>
            <a:r>
              <a:rPr lang="en-US" sz="4374" b="1" dirty="0">
                <a:solidFill>
                  <a:srgbClr val="5B5F72"/>
                </a:solidFill>
                <a:latin typeface="Instrument Sans" pitchFamily="34" charset="0"/>
                <a:ea typeface="Instrument Sans" pitchFamily="34" charset="-122"/>
                <a:cs typeface="Instrument Sans" pitchFamily="34" charset="-120"/>
              </a:rPr>
              <a:t>DMMビットコインの流出事件</a:t>
            </a:r>
            <a:endParaRPr lang="en-US" sz="4374" dirty="0"/>
          </a:p>
        </p:txBody>
      </p:sp>
      <p:sp>
        <p:nvSpPr>
          <p:cNvPr id="6" name="Shape 2"/>
          <p:cNvSpPr/>
          <p:nvPr/>
        </p:nvSpPr>
        <p:spPr>
          <a:xfrm>
            <a:off x="833199" y="2866668"/>
            <a:ext cx="4542115" cy="2006203"/>
          </a:xfrm>
          <a:prstGeom prst="roundRect">
            <a:avLst>
              <a:gd name="adj" fmla="val 4984"/>
            </a:avLst>
          </a:prstGeom>
          <a:solidFill>
            <a:srgbClr val="E3E4E8"/>
          </a:solidFill>
          <a:ln w="7620">
            <a:solidFill>
              <a:srgbClr val="C9CACE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1062990" y="3096458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b="1" dirty="0">
                <a:solidFill>
                  <a:srgbClr val="5B5F71"/>
                </a:solidFill>
                <a:latin typeface="Instrument Sans" pitchFamily="34" charset="0"/>
                <a:ea typeface="Instrument Sans" pitchFamily="34" charset="-122"/>
                <a:cs typeface="Instrument Sans" pitchFamily="34" charset="-120"/>
              </a:rPr>
              <a:t>セキュリティ不安</a:t>
            </a:r>
            <a:endParaRPr lang="en-US" sz="2187" dirty="0"/>
          </a:p>
        </p:txBody>
      </p:sp>
      <p:sp>
        <p:nvSpPr>
          <p:cNvPr id="8" name="Text 4"/>
          <p:cNvSpPr/>
          <p:nvPr/>
        </p:nvSpPr>
        <p:spPr>
          <a:xfrm>
            <a:off x="1062990" y="3576876"/>
            <a:ext cx="4082534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799"/>
              </a:lnSpc>
              <a:buNone/>
            </a:pPr>
            <a:r>
              <a:rPr lang="en-US" sz="1750" dirty="0">
                <a:solidFill>
                  <a:srgbClr val="5B5F71"/>
                </a:solidFill>
                <a:latin typeface="Instrument Sans" pitchFamily="34" charset="0"/>
                <a:ea typeface="Instrument Sans" pitchFamily="34" charset="-122"/>
                <a:cs typeface="Instrument Sans" pitchFamily="34" charset="-120"/>
              </a:rPr>
              <a:t>この事件により、仮想通貨取引所のセキュリティに対する不信感が高まり、投資家が資産を売却する可能性があります。</a:t>
            </a:r>
            <a:endParaRPr lang="en-US" sz="1750" dirty="0"/>
          </a:p>
        </p:txBody>
      </p:sp>
      <p:sp>
        <p:nvSpPr>
          <p:cNvPr id="9" name="Shape 5"/>
          <p:cNvSpPr/>
          <p:nvPr/>
        </p:nvSpPr>
        <p:spPr>
          <a:xfrm>
            <a:off x="5597485" y="2866668"/>
            <a:ext cx="4542115" cy="2006203"/>
          </a:xfrm>
          <a:prstGeom prst="roundRect">
            <a:avLst>
              <a:gd name="adj" fmla="val 4984"/>
            </a:avLst>
          </a:prstGeom>
          <a:solidFill>
            <a:srgbClr val="E3E4E8"/>
          </a:solidFill>
          <a:ln w="7620">
            <a:solidFill>
              <a:srgbClr val="C9CACE"/>
            </a:solidFill>
            <a:prstDash val="solid"/>
          </a:ln>
        </p:spPr>
      </p:sp>
      <p:sp>
        <p:nvSpPr>
          <p:cNvPr id="10" name="Text 6"/>
          <p:cNvSpPr/>
          <p:nvPr/>
        </p:nvSpPr>
        <p:spPr>
          <a:xfrm>
            <a:off x="5827276" y="3096458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b="1" dirty="0">
                <a:solidFill>
                  <a:srgbClr val="5B5F71"/>
                </a:solidFill>
                <a:latin typeface="Instrument Sans" pitchFamily="34" charset="0"/>
                <a:ea typeface="Instrument Sans" pitchFamily="34" charset="-122"/>
                <a:cs typeface="Instrument Sans" pitchFamily="34" charset="-120"/>
              </a:rPr>
              <a:t>一時的な価格下落</a:t>
            </a:r>
            <a:endParaRPr lang="en-US" sz="2187" dirty="0"/>
          </a:p>
        </p:txBody>
      </p:sp>
      <p:sp>
        <p:nvSpPr>
          <p:cNvPr id="11" name="Text 7"/>
          <p:cNvSpPr/>
          <p:nvPr/>
        </p:nvSpPr>
        <p:spPr>
          <a:xfrm>
            <a:off x="5827276" y="3576876"/>
            <a:ext cx="4082534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799"/>
              </a:lnSpc>
              <a:buNone/>
            </a:pPr>
            <a:r>
              <a:rPr lang="en-US" sz="1750" dirty="0">
                <a:solidFill>
                  <a:srgbClr val="5B5F71"/>
                </a:solidFill>
                <a:latin typeface="Instrument Sans" pitchFamily="34" charset="0"/>
                <a:ea typeface="Instrument Sans" pitchFamily="34" charset="-122"/>
                <a:cs typeface="Instrument Sans" pitchFamily="34" charset="-120"/>
              </a:rPr>
              <a:t>市場の不安定性が高まるため、BitCoinの価格が一時的に10%ほど下落することが予想されます。</a:t>
            </a:r>
            <a:endParaRPr lang="en-US" sz="1750" dirty="0"/>
          </a:p>
        </p:txBody>
      </p:sp>
      <p:sp>
        <p:nvSpPr>
          <p:cNvPr id="12" name="Shape 8"/>
          <p:cNvSpPr/>
          <p:nvPr/>
        </p:nvSpPr>
        <p:spPr>
          <a:xfrm>
            <a:off x="833199" y="5095042"/>
            <a:ext cx="9306401" cy="1295400"/>
          </a:xfrm>
          <a:prstGeom prst="roundRect">
            <a:avLst>
              <a:gd name="adj" fmla="val 7719"/>
            </a:avLst>
          </a:prstGeom>
          <a:solidFill>
            <a:srgbClr val="E3E4E8"/>
          </a:solidFill>
          <a:ln w="7620">
            <a:solidFill>
              <a:srgbClr val="C9CACE"/>
            </a:solidFill>
            <a:prstDash val="solid"/>
          </a:ln>
        </p:spPr>
      </p:sp>
      <p:sp>
        <p:nvSpPr>
          <p:cNvPr id="13" name="Text 9"/>
          <p:cNvSpPr/>
          <p:nvPr/>
        </p:nvSpPr>
        <p:spPr>
          <a:xfrm>
            <a:off x="1062990" y="5324832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b="1" dirty="0">
                <a:solidFill>
                  <a:srgbClr val="5B5F71"/>
                </a:solidFill>
                <a:latin typeface="Instrument Sans" pitchFamily="34" charset="0"/>
                <a:ea typeface="Instrument Sans" pitchFamily="34" charset="-122"/>
                <a:cs typeface="Instrument Sans" pitchFamily="34" charset="-120"/>
              </a:rPr>
              <a:t>長期的な回復</a:t>
            </a:r>
            <a:endParaRPr lang="en-US" sz="2187" dirty="0"/>
          </a:p>
        </p:txBody>
      </p:sp>
      <p:sp>
        <p:nvSpPr>
          <p:cNvPr id="14" name="Text 10"/>
          <p:cNvSpPr/>
          <p:nvPr/>
        </p:nvSpPr>
        <p:spPr>
          <a:xfrm>
            <a:off x="1062990" y="5805249"/>
            <a:ext cx="8846820" cy="35540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99"/>
              </a:lnSpc>
              <a:buNone/>
            </a:pPr>
            <a:r>
              <a:rPr lang="en-US" sz="1750" dirty="0">
                <a:solidFill>
                  <a:srgbClr val="5B5F71"/>
                </a:solidFill>
                <a:latin typeface="Instrument Sans" pitchFamily="34" charset="0"/>
                <a:ea typeface="Instrument Sans" pitchFamily="34" charset="-122"/>
                <a:cs typeface="Instrument Sans" pitchFamily="34" charset="-120"/>
              </a:rPr>
              <a:t>セキュリティ強化と市場の信頼回復により、価格は再び上昇に転じるでしょう。</a:t>
            </a:r>
            <a:endParaRPr lang="en-US" sz="1750" dirty="0"/>
          </a:p>
        </p:txBody>
      </p:sp>
      <p:pic>
        <p:nvPicPr>
          <p:cNvPr id="15" name="Image 2" descr="preencoded.png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Instrument Sans</vt:lpstr>
      <vt:lpstr>Arial</vt:lpstr>
      <vt:lpstr>Office Theme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tkmasa878@gmail.com</cp:lastModifiedBy>
  <cp:revision>5</cp:revision>
  <dcterms:created xsi:type="dcterms:W3CDTF">2024-06-01T04:49:39Z</dcterms:created>
  <dcterms:modified xsi:type="dcterms:W3CDTF">2024-06-01T05:11:14Z</dcterms:modified>
</cp:coreProperties>
</file>